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2" r:id="rId2"/>
    <p:sldId id="259" r:id="rId3"/>
    <p:sldId id="294" r:id="rId4"/>
    <p:sldId id="321" r:id="rId5"/>
    <p:sldId id="296" r:id="rId6"/>
    <p:sldId id="297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4" pos="384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C310"/>
    <a:srgbClr val="80C615"/>
    <a:srgbClr val="7FC716"/>
    <a:srgbClr val="445C13"/>
    <a:srgbClr val="F4A75A"/>
    <a:srgbClr val="759928"/>
    <a:srgbClr val="455B14"/>
    <a:srgbClr val="12B4FF"/>
    <a:srgbClr val="012FC2"/>
    <a:srgbClr val="5C68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0043" autoAdjust="0"/>
    <p:restoredTop sz="96582" autoAdjust="0"/>
  </p:normalViewPr>
  <p:slideViewPr>
    <p:cSldViewPr>
      <p:cViewPr varScale="1">
        <p:scale>
          <a:sx n="106" d="100"/>
          <a:sy n="106" d="100"/>
        </p:scale>
        <p:origin x="1074" y="108"/>
      </p:cViewPr>
      <p:guideLst>
        <p:guide orient="horz" pos="2160"/>
        <p:guide pos="288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960096" y="1556791"/>
            <a:ext cx="4968552" cy="230425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입력하시오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240"/>
            <a:ext cx="12189788" cy="6856756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1" y="6500837"/>
            <a:ext cx="28448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602" y="6500837"/>
            <a:ext cx="38608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7601" y="6500837"/>
            <a:ext cx="28448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262593" y="109163"/>
            <a:ext cx="8276732" cy="798568"/>
          </a:xfrm>
        </p:spPr>
        <p:txBody>
          <a:bodyPr vert="horz" lIns="99569" tIns="49785" rIns="99569" bIns="49785" rtlCol="0" anchor="ctr">
            <a:noAutofit/>
          </a:bodyPr>
          <a:lstStyle>
            <a:lvl1pPr algn="l" defTabSz="995491" rtl="0" eaLnBrk="1" latinLnBrk="1" hangingPunct="1">
              <a:spcBef>
                <a:spcPct val="0"/>
              </a:spcBef>
              <a:buNone/>
              <a:defRPr lang="ko-KR" altLang="en-US" sz="48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/>
          </p:nvPr>
        </p:nvSpPr>
        <p:spPr>
          <a:xfrm>
            <a:off x="262592" y="1413243"/>
            <a:ext cx="11522780" cy="4823421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2000" i="1" baseline="0">
                <a:solidFill>
                  <a:srgbClr val="050507"/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" y="1"/>
            <a:ext cx="12189788" cy="6856756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3215305" y="2495414"/>
            <a:ext cx="5761390" cy="1367835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95491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601" y="19026"/>
            <a:ext cx="10972800" cy="796908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1" y="1062021"/>
            <a:ext cx="10972800" cy="5286412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2019-04-18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602" y="6429399"/>
            <a:ext cx="3860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601" y="6429399"/>
            <a:ext cx="2844800" cy="292079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491" rtl="0" eaLnBrk="1" latinLnBrk="1" hangingPunct="1">
        <a:spcBef>
          <a:spcPct val="0"/>
        </a:spcBef>
        <a:buNone/>
        <a:defRPr lang="ko-KR" altLang="en-US" sz="3799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09" indent="-373309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699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836" indent="-311091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364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110" indent="-248873" algn="l" defTabSz="995491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39855" indent="-248873" algn="l" defTabSz="995491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7600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346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091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0837" indent="-248873" algn="l" defTabSz="995491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45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491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236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0982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727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473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219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1964" algn="l" defTabSz="995491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POWERPOINT</a:t>
            </a:r>
            <a:br>
              <a:rPr lang="en-US" altLang="ko-KR" dirty="0"/>
            </a:br>
            <a:r>
              <a:rPr lang="en-US" altLang="ko-KR" b="1" dirty="0">
                <a:solidFill>
                  <a:srgbClr val="FCC310"/>
                </a:solidFill>
              </a:rPr>
              <a:t>TEMPLATE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6994957" y="5554849"/>
            <a:ext cx="3816424" cy="469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9546" tIns="49773" rIns="99546" bIns="49773" numCol="1" anchor="t" anchorCtr="0" compatLnSpc="1">
            <a:prstTxWarp prst="textNoShape">
              <a:avLst/>
            </a:prstTxWarp>
            <a:spAutoFit/>
          </a:bodyPr>
          <a:lstStyle/>
          <a:p>
            <a:pPr defTabSz="91421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altLang="ko-KR" sz="12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rPr>
              <a:t>We would like to offer you a stylish and reasonable presentation that will help you to promote your business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0096" y="3861048"/>
            <a:ext cx="1401964" cy="1548256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5427663" y="6166383"/>
            <a:ext cx="1335600" cy="338400"/>
            <a:chOff x="5427663" y="6166383"/>
            <a:chExt cx="1335600" cy="338400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1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7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8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2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3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7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8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99856" y="1297113"/>
            <a:ext cx="2303723" cy="553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999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2999" b="1" dirty="0">
              <a:solidFill>
                <a:schemeClr val="bg1"/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4A4C3B4D-8875-4F41-916C-966ABEBDE131}"/>
              </a:ext>
            </a:extLst>
          </p:cNvPr>
          <p:cNvGrpSpPr/>
          <p:nvPr/>
        </p:nvGrpSpPr>
        <p:grpSpPr>
          <a:xfrm>
            <a:off x="3791744" y="2132856"/>
            <a:ext cx="5238745" cy="501201"/>
            <a:chOff x="860121" y="884634"/>
            <a:chExt cx="984314" cy="501316"/>
          </a:xfrm>
        </p:grpSpPr>
        <p:sp>
          <p:nvSpPr>
            <p:cNvPr id="72" name="Text Box 5"/>
            <p:cNvSpPr txBox="1">
              <a:spLocks noChangeArrowheads="1"/>
            </p:cNvSpPr>
            <p:nvPr/>
          </p:nvSpPr>
          <p:spPr bwMode="auto">
            <a:xfrm>
              <a:off x="975001" y="884634"/>
              <a:ext cx="869434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73" name="Text Box 11"/>
            <p:cNvSpPr txBox="1">
              <a:spLocks noChangeArrowheads="1"/>
            </p:cNvSpPr>
            <p:nvPr/>
          </p:nvSpPr>
          <p:spPr bwMode="auto">
            <a:xfrm>
              <a:off x="975001" y="1123836"/>
              <a:ext cx="862766" cy="2462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4" name="TextBox 13"/>
            <p:cNvSpPr txBox="1">
              <a:spLocks noChangeArrowheads="1"/>
            </p:cNvSpPr>
            <p:nvPr/>
          </p:nvSpPr>
          <p:spPr bwMode="auto">
            <a:xfrm>
              <a:off x="860121" y="908896"/>
              <a:ext cx="10821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01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4A4C3B4D-8875-4F41-916C-966ABEBDE131}"/>
              </a:ext>
            </a:extLst>
          </p:cNvPr>
          <p:cNvGrpSpPr/>
          <p:nvPr/>
        </p:nvGrpSpPr>
        <p:grpSpPr>
          <a:xfrm>
            <a:off x="3791744" y="2948681"/>
            <a:ext cx="5238745" cy="501201"/>
            <a:chOff x="860121" y="884634"/>
            <a:chExt cx="984314" cy="501316"/>
          </a:xfrm>
        </p:grpSpPr>
        <p:sp>
          <p:nvSpPr>
            <p:cNvPr id="75" name="Text Box 5"/>
            <p:cNvSpPr txBox="1">
              <a:spLocks noChangeArrowheads="1"/>
            </p:cNvSpPr>
            <p:nvPr/>
          </p:nvSpPr>
          <p:spPr bwMode="auto">
            <a:xfrm>
              <a:off x="975001" y="884634"/>
              <a:ext cx="869434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76" name="Text Box 11"/>
            <p:cNvSpPr txBox="1">
              <a:spLocks noChangeArrowheads="1"/>
            </p:cNvSpPr>
            <p:nvPr/>
          </p:nvSpPr>
          <p:spPr bwMode="auto">
            <a:xfrm>
              <a:off x="975001" y="1123836"/>
              <a:ext cx="862766" cy="2462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77" name="TextBox 13"/>
            <p:cNvSpPr txBox="1">
              <a:spLocks noChangeArrowheads="1"/>
            </p:cNvSpPr>
            <p:nvPr/>
          </p:nvSpPr>
          <p:spPr bwMode="auto">
            <a:xfrm>
              <a:off x="860121" y="908896"/>
              <a:ext cx="10821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02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0" name="그룹 79">
            <a:extLst>
              <a:ext uri="{FF2B5EF4-FFF2-40B4-BE49-F238E27FC236}">
                <a16:creationId xmlns:a16="http://schemas.microsoft.com/office/drawing/2014/main" id="{4A4C3B4D-8875-4F41-916C-966ABEBDE131}"/>
              </a:ext>
            </a:extLst>
          </p:cNvPr>
          <p:cNvGrpSpPr/>
          <p:nvPr/>
        </p:nvGrpSpPr>
        <p:grpSpPr>
          <a:xfrm>
            <a:off x="3791744" y="3764506"/>
            <a:ext cx="5238745" cy="501201"/>
            <a:chOff x="860121" y="884634"/>
            <a:chExt cx="984314" cy="501316"/>
          </a:xfrm>
        </p:grpSpPr>
        <p:sp>
          <p:nvSpPr>
            <p:cNvPr id="81" name="Text Box 5"/>
            <p:cNvSpPr txBox="1">
              <a:spLocks noChangeArrowheads="1"/>
            </p:cNvSpPr>
            <p:nvPr/>
          </p:nvSpPr>
          <p:spPr bwMode="auto">
            <a:xfrm>
              <a:off x="975001" y="884634"/>
              <a:ext cx="869434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82" name="Text Box 11"/>
            <p:cNvSpPr txBox="1">
              <a:spLocks noChangeArrowheads="1"/>
            </p:cNvSpPr>
            <p:nvPr/>
          </p:nvSpPr>
          <p:spPr bwMode="auto">
            <a:xfrm>
              <a:off x="975001" y="1123836"/>
              <a:ext cx="862766" cy="2462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3" name="TextBox 13"/>
            <p:cNvSpPr txBox="1">
              <a:spLocks noChangeArrowheads="1"/>
            </p:cNvSpPr>
            <p:nvPr/>
          </p:nvSpPr>
          <p:spPr bwMode="auto">
            <a:xfrm>
              <a:off x="860121" y="908896"/>
              <a:ext cx="10821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03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4A4C3B4D-8875-4F41-916C-966ABEBDE131}"/>
              </a:ext>
            </a:extLst>
          </p:cNvPr>
          <p:cNvGrpSpPr/>
          <p:nvPr/>
        </p:nvGrpSpPr>
        <p:grpSpPr>
          <a:xfrm>
            <a:off x="3791744" y="4580331"/>
            <a:ext cx="5238745" cy="501201"/>
            <a:chOff x="860121" y="884634"/>
            <a:chExt cx="984314" cy="501316"/>
          </a:xfrm>
        </p:grpSpPr>
        <p:sp>
          <p:nvSpPr>
            <p:cNvPr id="87" name="Text Box 5"/>
            <p:cNvSpPr txBox="1">
              <a:spLocks noChangeArrowheads="1"/>
            </p:cNvSpPr>
            <p:nvPr/>
          </p:nvSpPr>
          <p:spPr bwMode="auto">
            <a:xfrm>
              <a:off x="975001" y="884634"/>
              <a:ext cx="869434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88" name="Text Box 11"/>
            <p:cNvSpPr txBox="1">
              <a:spLocks noChangeArrowheads="1"/>
            </p:cNvSpPr>
            <p:nvPr/>
          </p:nvSpPr>
          <p:spPr bwMode="auto">
            <a:xfrm>
              <a:off x="975001" y="1123836"/>
              <a:ext cx="862766" cy="2462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89" name="TextBox 13"/>
            <p:cNvSpPr txBox="1">
              <a:spLocks noChangeArrowheads="1"/>
            </p:cNvSpPr>
            <p:nvPr/>
          </p:nvSpPr>
          <p:spPr bwMode="auto">
            <a:xfrm>
              <a:off x="860121" y="908896"/>
              <a:ext cx="10821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04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grpSp>
        <p:nvGrpSpPr>
          <p:cNvPr id="92" name="그룹 91">
            <a:extLst>
              <a:ext uri="{FF2B5EF4-FFF2-40B4-BE49-F238E27FC236}">
                <a16:creationId xmlns:a16="http://schemas.microsoft.com/office/drawing/2014/main" id="{4A4C3B4D-8875-4F41-916C-966ABEBDE131}"/>
              </a:ext>
            </a:extLst>
          </p:cNvPr>
          <p:cNvGrpSpPr/>
          <p:nvPr/>
        </p:nvGrpSpPr>
        <p:grpSpPr>
          <a:xfrm>
            <a:off x="3791744" y="5396157"/>
            <a:ext cx="5238745" cy="501201"/>
            <a:chOff x="860121" y="884634"/>
            <a:chExt cx="984314" cy="501316"/>
          </a:xfrm>
        </p:grpSpPr>
        <p:sp>
          <p:nvSpPr>
            <p:cNvPr id="93" name="Text Box 5"/>
            <p:cNvSpPr txBox="1">
              <a:spLocks noChangeArrowheads="1"/>
            </p:cNvSpPr>
            <p:nvPr/>
          </p:nvSpPr>
          <p:spPr bwMode="auto">
            <a:xfrm>
              <a:off x="975001" y="884634"/>
              <a:ext cx="869434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1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Insert text here</a:t>
              </a:r>
            </a:p>
          </p:txBody>
        </p:sp>
        <p:sp>
          <p:nvSpPr>
            <p:cNvPr id="94" name="Text Box 11"/>
            <p:cNvSpPr txBox="1">
              <a:spLocks noChangeArrowheads="1"/>
            </p:cNvSpPr>
            <p:nvPr/>
          </p:nvSpPr>
          <p:spPr bwMode="auto">
            <a:xfrm>
              <a:off x="975001" y="1123836"/>
              <a:ext cx="862766" cy="2462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wrap="square"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95" name="TextBox 13"/>
            <p:cNvSpPr txBox="1">
              <a:spLocks noChangeArrowheads="1"/>
            </p:cNvSpPr>
            <p:nvPr/>
          </p:nvSpPr>
          <p:spPr bwMode="auto">
            <a:xfrm>
              <a:off x="860121" y="908896"/>
              <a:ext cx="108212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altLang="ko-KR" sz="2500" b="1" dirty="0" smtClean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rPr>
                <a:t>05</a:t>
              </a:r>
              <a:endParaRPr lang="ko-KR" altLang="en-US" sz="25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</a:endParaRPr>
            </a:p>
          </p:txBody>
        </p:sp>
      </p:grp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7728" y="477988"/>
            <a:ext cx="1200018" cy="1325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1703512" y="2416600"/>
            <a:ext cx="2368100" cy="1554000"/>
            <a:chOff x="1703512" y="2416600"/>
            <a:chExt cx="2368100" cy="1554000"/>
          </a:xfrm>
        </p:grpSpPr>
        <p:sp>
          <p:nvSpPr>
            <p:cNvPr id="2" name="Text Box 4"/>
            <p:cNvSpPr txBox="1">
              <a:spLocks noChangeArrowheads="1"/>
            </p:cNvSpPr>
            <p:nvPr/>
          </p:nvSpPr>
          <p:spPr bwMode="auto">
            <a:xfrm>
              <a:off x="1703512" y="2416600"/>
              <a:ext cx="718544" cy="5846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199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3199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  <p:sp>
          <p:nvSpPr>
            <p:cNvPr id="3" name="Text Box 5"/>
            <p:cNvSpPr txBox="1">
              <a:spLocks noChangeArrowheads="1"/>
            </p:cNvSpPr>
            <p:nvPr/>
          </p:nvSpPr>
          <p:spPr bwMode="auto">
            <a:xfrm>
              <a:off x="1703512" y="2924944"/>
              <a:ext cx="2232248" cy="4616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19" tIns="45709" rIns="91419" bIns="45709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24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Insert text here</a:t>
              </a: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703512" y="3370436"/>
              <a:ext cx="2368100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Lorem ipsum dolor sit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amet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simul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adolescens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ei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vis, id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nec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errem</a:t>
              </a:r>
              <a:r>
                <a:rPr lang="en-US" altLang="ko-KR" sz="1100" dirty="0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altLang="ko-KR" sz="1100" dirty="0" err="1" smtClean="0">
                  <a:solidFill>
                    <a:schemeClr val="bg1"/>
                  </a:solidFill>
                  <a:latin typeface="+mj-lt"/>
                  <a:ea typeface="맑은 고딕" pitchFamily="50" charset="-127"/>
                  <a:cs typeface="굴림" pitchFamily="50" charset="-127"/>
                </a:rPr>
                <a:t>interesset</a:t>
              </a:r>
              <a:endParaRPr lang="en-US" altLang="ko-KR" sz="1100" dirty="0">
                <a:solidFill>
                  <a:schemeClr val="bg1"/>
                </a:solidFill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9120336" y="2416600"/>
            <a:ext cx="1863388" cy="20923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9" tIns="45709" rIns="91419" bIns="45709" numCol="1" anchor="t" anchorCtr="0" compatLnSpc="1">
            <a:prstTxWarp prst="textNoShape">
              <a:avLst/>
            </a:prstTxWarp>
            <a:spAutoFit/>
          </a:bodyPr>
          <a:lstStyle/>
          <a:p>
            <a:pPr indent="-228554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554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554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554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  <a:p>
            <a:pPr indent="-228554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rPr>
              <a:t>Insert text 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Add some text to the title slide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Replace with your own text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mtClean="0"/>
              <a:t>THANK YOU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014" y="1124744"/>
            <a:ext cx="1401964" cy="1548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11656</TotalTime>
  <Words>177</Words>
  <Application>Microsoft Office PowerPoint</Application>
  <PresentationFormat>와이드스크린</PresentationFormat>
  <Paragraphs>32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맑은 고딕</vt:lpstr>
      <vt:lpstr>굴림체</vt:lpstr>
      <vt:lpstr>Arial</vt:lpstr>
      <vt:lpstr>Calibri Light</vt:lpstr>
      <vt:lpstr>Calibri</vt:lpstr>
      <vt:lpstr>굴림</vt:lpstr>
      <vt:lpstr>Office 테마</vt:lpstr>
      <vt:lpstr>POWERPOINT TEMPLATE</vt:lpstr>
      <vt:lpstr>PowerPoint 프레젠테이션</vt:lpstr>
      <vt:lpstr>PowerPoint 프레젠테이션</vt:lpstr>
      <vt:lpstr>Add some text to the title slide</vt:lpstr>
      <vt:lpstr>Add some text to the title slide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dcterms:created xsi:type="dcterms:W3CDTF">2010-02-01T08:03:16Z</dcterms:created>
  <dcterms:modified xsi:type="dcterms:W3CDTF">2019-04-18T06:28:13Z</dcterms:modified>
  <cp:category>www.slidemembers.com</cp:category>
</cp:coreProperties>
</file>

<file path=docProps/thumbnail.jpeg>
</file>